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6" r:id="rId4"/>
    <p:sldId id="285" r:id="rId5"/>
    <p:sldId id="284" r:id="rId6"/>
    <p:sldId id="283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65" r:id="rId19"/>
    <p:sldId id="290" r:id="rId20"/>
    <p:sldId id="289" r:id="rId21"/>
    <p:sldId id="288" r:id="rId22"/>
    <p:sldId id="287" r:id="rId23"/>
    <p:sldId id="264" r:id="rId24"/>
    <p:sldId id="291" r:id="rId25"/>
    <p:sldId id="271" r:id="rId26"/>
    <p:sldId id="270" r:id="rId27"/>
    <p:sldId id="269" r:id="rId28"/>
    <p:sldId id="268" r:id="rId29"/>
    <p:sldId id="267" r:id="rId30"/>
    <p:sldId id="266" r:id="rId31"/>
    <p:sldId id="260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6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8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8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8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1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3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2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96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5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3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4982D-ACCA-444F-A2CF-794FC30191AD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3AB47-A64B-42A3-9408-2AF3036F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0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83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1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3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4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1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2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73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21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3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2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3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0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1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2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9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61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52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9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2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5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4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75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7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3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20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2018-01-06T21:34:41Z</dcterms:created>
  <dcterms:modified xsi:type="dcterms:W3CDTF">2018-01-06T21:41:06Z</dcterms:modified>
</cp:coreProperties>
</file>